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</p:sldIdLst>
  <p:sldSz cx="6858000" cy="9906000" type="A4"/>
  <p:notesSz cx="6797675" cy="9926638"/>
  <p:embeddedFontLst>
    <p:embeddedFont>
      <p:font typeface="나눔고딕" panose="020D0604000000000000" pitchFamily="50" charset="-127"/>
      <p:regular r:id="rId4"/>
      <p:bold r:id="rId5"/>
    </p:embeddedFont>
    <p:embeddedFont>
      <p:font typeface="나눔고딕 ExtraBold" panose="020D0904000000000000" pitchFamily="50" charset="-127"/>
      <p:bold r:id="rId6"/>
    </p:embeddedFont>
    <p:embeddedFont>
      <p:font typeface="맑은 고딕" panose="020B0503020000020004" pitchFamily="50" charset="-127"/>
      <p:regular r:id="rId7"/>
      <p:bold r:id="rId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ECFF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08" autoAdjust="0"/>
  </p:normalViewPr>
  <p:slideViewPr>
    <p:cSldViewPr>
      <p:cViewPr>
        <p:scale>
          <a:sx n="80" d="100"/>
          <a:sy n="80" d="100"/>
        </p:scale>
        <p:origin x="-3234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A48-227A-4DA4-883C-0E60CCE6AEED}" type="datetimeFigureOut">
              <a:rPr lang="ko-KR" altLang="en-US" smtClean="0"/>
              <a:t>2015-12-17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549E-A36F-4D72-8F54-2D92243F32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59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A48-227A-4DA4-883C-0E60CCE6AEED}" type="datetimeFigureOut">
              <a:rPr lang="ko-KR" altLang="en-US" smtClean="0"/>
              <a:t>2015-12-17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549E-A36F-4D72-8F54-2D92243F32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04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A48-227A-4DA4-883C-0E60CCE6AEED}" type="datetimeFigureOut">
              <a:rPr lang="ko-KR" altLang="en-US" smtClean="0"/>
              <a:t>2015-12-17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549E-A36F-4D72-8F54-2D92243F32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14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A48-227A-4DA4-883C-0E60CCE6AEED}" type="datetimeFigureOut">
              <a:rPr lang="ko-KR" altLang="en-US" smtClean="0"/>
              <a:t>2015-12-17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549E-A36F-4D72-8F54-2D92243F32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35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A48-227A-4DA4-883C-0E60CCE6AEED}" type="datetimeFigureOut">
              <a:rPr lang="ko-KR" altLang="en-US" smtClean="0"/>
              <a:t>2015-12-17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549E-A36F-4D72-8F54-2D92243F32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596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A48-227A-4DA4-883C-0E60CCE6AEED}" type="datetimeFigureOut">
              <a:rPr lang="ko-KR" altLang="en-US" smtClean="0"/>
              <a:t>2015-12-17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549E-A36F-4D72-8F54-2D92243F32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81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A48-227A-4DA4-883C-0E60CCE6AEED}" type="datetimeFigureOut">
              <a:rPr lang="ko-KR" altLang="en-US" smtClean="0"/>
              <a:t>2015-12-17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549E-A36F-4D72-8F54-2D92243F32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47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A48-227A-4DA4-883C-0E60CCE6AEED}" type="datetimeFigureOut">
              <a:rPr lang="ko-KR" altLang="en-US" smtClean="0"/>
              <a:t>2015-12-17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549E-A36F-4D72-8F54-2D92243F32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99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A48-227A-4DA4-883C-0E60CCE6AEED}" type="datetimeFigureOut">
              <a:rPr lang="ko-KR" altLang="en-US" smtClean="0"/>
              <a:t>2015-12-17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549E-A36F-4D72-8F54-2D92243F32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07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A48-227A-4DA4-883C-0E60CCE6AEED}" type="datetimeFigureOut">
              <a:rPr lang="ko-KR" altLang="en-US" smtClean="0"/>
              <a:t>2015-12-17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549E-A36F-4D72-8F54-2D92243F32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A48-227A-4DA4-883C-0E60CCE6AEED}" type="datetimeFigureOut">
              <a:rPr lang="ko-KR" altLang="en-US" smtClean="0"/>
              <a:t>2015-12-17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549E-A36F-4D72-8F54-2D92243F32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775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48A48-227A-4DA4-883C-0E60CCE6AEED}" type="datetimeFigureOut">
              <a:rPr lang="ko-KR" altLang="en-US" smtClean="0"/>
              <a:t>2015-12-17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6549E-A36F-4D72-8F54-2D92243F32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24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31" y="128464"/>
            <a:ext cx="115612" cy="9777536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6740870" y="128464"/>
            <a:ext cx="115612" cy="9777536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6"/>
          <a:stretch/>
        </p:blipFill>
        <p:spPr>
          <a:xfrm>
            <a:off x="-23751" y="-1"/>
            <a:ext cx="6905501" cy="368871"/>
          </a:xfrm>
          <a:prstGeom prst="rect">
            <a:avLst/>
          </a:prstGeom>
        </p:spPr>
      </p:pic>
      <p:grpSp>
        <p:nvGrpSpPr>
          <p:cNvPr id="32" name="그룹 31"/>
          <p:cNvGrpSpPr/>
          <p:nvPr/>
        </p:nvGrpSpPr>
        <p:grpSpPr>
          <a:xfrm>
            <a:off x="-11876" y="9798165"/>
            <a:ext cx="6867414" cy="105661"/>
            <a:chOff x="-11876" y="8400229"/>
            <a:chExt cx="6867414" cy="205905"/>
          </a:xfrm>
        </p:grpSpPr>
        <p:sp>
          <p:nvSpPr>
            <p:cNvPr id="29" name="직사각형 28"/>
            <p:cNvSpPr/>
            <p:nvPr/>
          </p:nvSpPr>
          <p:spPr>
            <a:xfrm>
              <a:off x="-11876" y="8400229"/>
              <a:ext cx="581892" cy="205905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560491" y="8400229"/>
              <a:ext cx="581892" cy="20590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135703" y="8400229"/>
              <a:ext cx="581892" cy="205905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708070" y="8400229"/>
              <a:ext cx="581892" cy="20590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2270912" y="8400229"/>
              <a:ext cx="581892" cy="205905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2843279" y="8400229"/>
              <a:ext cx="581892" cy="20590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3418491" y="8400229"/>
              <a:ext cx="581892" cy="205905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3990858" y="8400229"/>
              <a:ext cx="581892" cy="20590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4563225" y="8400229"/>
              <a:ext cx="581892" cy="205905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5135592" y="8400229"/>
              <a:ext cx="581892" cy="20590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5710804" y="8400229"/>
              <a:ext cx="581892" cy="205905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6273646" y="8400229"/>
              <a:ext cx="581892" cy="20590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098657" y="704528"/>
            <a:ext cx="4732694" cy="655334"/>
            <a:chOff x="1128345" y="761009"/>
            <a:chExt cx="4732694" cy="720867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1187720" y="827258"/>
              <a:ext cx="4673319" cy="654618"/>
            </a:xfrm>
            <a:prstGeom prst="roundRect">
              <a:avLst>
                <a:gd name="adj" fmla="val 28211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모서리가 둥근 직사각형 2"/>
            <p:cNvSpPr/>
            <p:nvPr/>
          </p:nvSpPr>
          <p:spPr>
            <a:xfrm>
              <a:off x="1128345" y="761009"/>
              <a:ext cx="4673319" cy="654618"/>
            </a:xfrm>
            <a:prstGeom prst="roundRect">
              <a:avLst>
                <a:gd name="adj" fmla="val 2821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1265229" y="1013297"/>
              <a:ext cx="147547" cy="1475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5503882" y="1013297"/>
              <a:ext cx="147547" cy="1475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05423" y="783047"/>
            <a:ext cx="3647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키드키즈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알림장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사용안내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820" y="1640632"/>
            <a:ext cx="626177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000 </a:t>
            </a:r>
            <a:r>
              <a:rPr lang="ko-KR" altLang="en-US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어린이집</a:t>
            </a:r>
            <a:r>
              <a:rPr lang="ko-KR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학부모님께</a:t>
            </a:r>
            <a:endParaRPr lang="en-US" altLang="ko-KR" sz="1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안녕하세요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어머님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아버님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^^</a:t>
            </a:r>
          </a:p>
          <a:p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000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어린이집에서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00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00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일부터 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키드키즈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알림장을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사용하고자 합니다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3548" y="2720752"/>
            <a:ext cx="6059030" cy="2808312"/>
          </a:xfrm>
          <a:prstGeom prst="roundRect">
            <a:avLst>
              <a:gd name="adj" fmla="val 3607"/>
            </a:avLst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583116" y="2903823"/>
            <a:ext cx="5673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키드키즈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알림장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사용하면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이런 점이 좋아요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3116" y="3237441"/>
            <a:ext cx="56739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알림장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투약의뢰서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귀가동의서 등을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스마트폰에서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바로 작성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 할 수 있어요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스마트폰으로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우리 아이의 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반소식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가정통신문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식단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투약보고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귀가보고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일정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언제 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어디서나 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쉽게  확인 할 수 있어요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오늘은 무얼 했을까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?'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 아이의 모습이 궁금하시나요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 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이제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사진과 동영상을 통해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아이의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모습을 온 가족이  공유할 수 있습니다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④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스마트폰이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없어도 컴퓨터에서 소식을 바로 받아 볼 수 있답니다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키드키즈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알림장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홈페이지에서 쉽고 편하게 이용하세요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(note.teepahapa.com)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⑤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 아이의 사진앨범 자동으로 생성되며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전체 다운로드를 할 수 있습니다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7247" y="5745747"/>
            <a:ext cx="5673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◆ 설치 방법 ◆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93547" y="6141511"/>
            <a:ext cx="6059031" cy="576064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8" name="그림 47" descr="화면 캡처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1" b="98298" l="9867" r="8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4" y="6133476"/>
            <a:ext cx="464511" cy="53865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52736" y="6188874"/>
            <a:ext cx="567395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초대장 문자 확인</a:t>
            </a:r>
            <a:endParaRPr lang="en-US" altLang="ko-KR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선생님이 보낸 초대장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문자의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URL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클릭하여 </a:t>
            </a:r>
            <a:r>
              <a:rPr lang="ko-KR" altLang="en-US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키드키즈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알림장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설치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393547" y="6861591"/>
            <a:ext cx="6059031" cy="576064"/>
          </a:xfrm>
          <a:prstGeom prst="round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1052736" y="6908954"/>
            <a:ext cx="5673956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알림장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가입</a:t>
            </a:r>
            <a:endParaRPr lang="en-US" altLang="ko-KR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휴대전화번호 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&amp; </a:t>
            </a:r>
            <a:r>
              <a:rPr lang="ko-KR" altLang="en-US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이메일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주소로 ‘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가입’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완료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2" name="Picture 2" descr="\\192.168.0.101\kidkids_images\버튼아이콘\s_169819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53" y="6747688"/>
            <a:ext cx="725691" cy="72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모서리가 둥근 직사각형 52"/>
          <p:cNvSpPr/>
          <p:nvPr/>
        </p:nvSpPr>
        <p:spPr>
          <a:xfrm>
            <a:off x="393547" y="7565060"/>
            <a:ext cx="6059031" cy="576064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1052736" y="7612423"/>
            <a:ext cx="567395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초대장 수락</a:t>
            </a:r>
            <a:endParaRPr lang="en-US" altLang="ko-KR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담임 선생님이 보낸 초대장을 확인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393547" y="8285140"/>
            <a:ext cx="6059031" cy="576064"/>
          </a:xfrm>
          <a:prstGeom prst="round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1052736" y="8332503"/>
            <a:ext cx="5673956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프로필 작성</a:t>
            </a:r>
            <a:endParaRPr lang="en-US" altLang="ko-KR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대화명과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자녀정보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반 자녀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입력하면 가입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완료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9" name="Picture 5" descr="\\192.168.0.101\kidkids_images\인물\s_132408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00" b="96000" l="3800" r="90000">
                        <a14:foregroundMark x1="26000" y1="17800" x2="24800" y2="24000"/>
                        <a14:foregroundMark x1="33000" y1="18200" x2="35600" y2="19000"/>
                        <a14:foregroundMark x1="15000" y1="25200" x2="26800" y2="2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3" y="8152655"/>
            <a:ext cx="708549" cy="70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그림 59" descr="화면 캡처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99185" l="0" r="98451">
                        <a14:foregroundMark x1="18142" y1="71467" x2="59735" y2="73098"/>
                        <a14:backgroundMark x1="30752" y1="70109" x2="57080" y2="70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4" y="7625982"/>
            <a:ext cx="561818" cy="477968"/>
          </a:xfrm>
          <a:prstGeom prst="rect">
            <a:avLst/>
          </a:prstGeom>
        </p:spPr>
      </p:pic>
      <p:pic>
        <p:nvPicPr>
          <p:cNvPr id="61" name="그림 60" descr="화면 캡처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17" b="89879" l="6504" r="95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9" y="8956204"/>
            <a:ext cx="598675" cy="601109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052736" y="9052097"/>
            <a:ext cx="56739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선생님이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보낸 초대 문자를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스팸으로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착각하고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삭제하셨다고요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걱정하지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마세요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 </a:t>
            </a:r>
          </a:p>
          <a:p>
            <a:pPr>
              <a:lnSpc>
                <a:spcPct val="120000"/>
              </a:lnSpc>
            </a:pP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구글플레이나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앱스토어에서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앱을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다운받아 가입하면 초대장은 그대로 있답니다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.^^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04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31" y="128464"/>
            <a:ext cx="115612" cy="9777536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6740870" y="128464"/>
            <a:ext cx="115612" cy="9777536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6"/>
          <a:stretch/>
        </p:blipFill>
        <p:spPr>
          <a:xfrm>
            <a:off x="-23751" y="-1"/>
            <a:ext cx="6905501" cy="368871"/>
          </a:xfrm>
          <a:prstGeom prst="rect">
            <a:avLst/>
          </a:prstGeom>
        </p:spPr>
      </p:pic>
      <p:grpSp>
        <p:nvGrpSpPr>
          <p:cNvPr id="32" name="그룹 31"/>
          <p:cNvGrpSpPr/>
          <p:nvPr/>
        </p:nvGrpSpPr>
        <p:grpSpPr>
          <a:xfrm>
            <a:off x="-11876" y="9798165"/>
            <a:ext cx="6867414" cy="105661"/>
            <a:chOff x="-11876" y="8400229"/>
            <a:chExt cx="6867414" cy="205905"/>
          </a:xfrm>
        </p:grpSpPr>
        <p:sp>
          <p:nvSpPr>
            <p:cNvPr id="29" name="직사각형 28"/>
            <p:cNvSpPr/>
            <p:nvPr/>
          </p:nvSpPr>
          <p:spPr>
            <a:xfrm>
              <a:off x="-11876" y="8400229"/>
              <a:ext cx="581892" cy="205905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560491" y="8400229"/>
              <a:ext cx="581892" cy="20590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135703" y="8400229"/>
              <a:ext cx="581892" cy="205905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708070" y="8400229"/>
              <a:ext cx="581892" cy="20590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2270912" y="8400229"/>
              <a:ext cx="581892" cy="205905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2843279" y="8400229"/>
              <a:ext cx="581892" cy="20590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3418491" y="8400229"/>
              <a:ext cx="581892" cy="205905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3990858" y="8400229"/>
              <a:ext cx="581892" cy="20590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4563225" y="8400229"/>
              <a:ext cx="581892" cy="205905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5135592" y="8400229"/>
              <a:ext cx="581892" cy="20590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5710804" y="8400229"/>
              <a:ext cx="581892" cy="205905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6273646" y="8400229"/>
              <a:ext cx="581892" cy="20590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393547" y="704528"/>
            <a:ext cx="6059031" cy="540184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146943" y="814543"/>
            <a:ext cx="4552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우리 원에서는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‘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키드키즈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알림장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’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을 이렇게 사용해요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!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2820" y="1640632"/>
            <a:ext cx="6261771" cy="367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1-1. 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원에서는 원아 수첩은 그대로 사용하고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사진 및 동영상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가정통신문만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알림장을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통해 전달해요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1-2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 원에서는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(*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오후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부터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(*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오후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까지 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키드키즈알림장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사용해요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교육시간에는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부모님이 작성하신 글과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댓글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확인이 어렵답니다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급하신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용건은 원으로 전화 </a:t>
            </a:r>
            <a:r>
              <a:rPr lang="ko-KR" alt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부탁드려요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가정에서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작성한 원아수첩은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(*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오전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9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까지 보내주세요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원아수첩은 선생님이 아이를 돌보는데 가장 필요한 부분이랍니다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그러니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꼭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 내에 작성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해주세요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투약의뢰는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(*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오전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11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까지 보내주세요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너무 늦어버리면 확인이 어려울 수 있답니다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그러니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꼭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시간을 지켜주시길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바래요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키드키즈알림장은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컴퓨터로도 이용 가능해요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!(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홈페이지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en-US" altLang="ko-KR" sz="1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note.teepahapa.com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스마트폰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사용이 어려우시다면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홈페이지를 이용해주세요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스마트폰과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동일하게 이용할 수 있답니다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5.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잦은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댓글이나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글 작성은 자제해주세요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사랑하는 우리 아이들에게 안전한 교육을 제공하기 위해서 랍니다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실시간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댓글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및 사진요청에 응대할 수 없으니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아이들에게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집중할 수 있도록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도와주세요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3547" y="5400125"/>
            <a:ext cx="6059030" cy="357596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393547" y="5440423"/>
            <a:ext cx="6059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★ </a:t>
            </a:r>
            <a:r>
              <a:rPr lang="en-US" altLang="ko-KR" sz="10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   )</a:t>
            </a:r>
            <a:r>
              <a:rPr lang="ko-KR" altLang="en-US" sz="10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원에 맞게 수정하여 사용하시기 바랍니다</a:t>
            </a:r>
            <a:r>
              <a:rPr lang="en-US" altLang="ko-KR" sz="10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~ ^^</a:t>
            </a:r>
            <a:endParaRPr lang="ko-KR" altLang="en-US" sz="1000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57672" y="772018"/>
            <a:ext cx="5899148" cy="41657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3547" y="5961112"/>
            <a:ext cx="6059030" cy="3456384"/>
          </a:xfrm>
          <a:prstGeom prst="roundRect">
            <a:avLst>
              <a:gd name="adj" fmla="val 727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0" y="6140872"/>
            <a:ext cx="1654802" cy="315635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7974432"/>
            <a:ext cx="2780928" cy="19471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20888" y="6357535"/>
            <a:ext cx="393593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저희 </a:t>
            </a:r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000 </a:t>
            </a:r>
            <a:r>
              <a:rPr lang="ko-KR" altLang="en-US" sz="12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어린이집은</a:t>
            </a:r>
            <a:r>
              <a:rPr lang="ko-KR" altLang="en-US" sz="1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‘</a:t>
            </a:r>
            <a:r>
              <a:rPr lang="ko-KR" altLang="en-US" sz="12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키드키즈알림장</a:t>
            </a:r>
            <a:r>
              <a:rPr lang="ko-KR" altLang="en-US" sz="1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’을 사용함으로써 </a:t>
            </a:r>
          </a:p>
          <a:p>
            <a:pPr>
              <a:lnSpc>
                <a:spcPct val="120000"/>
              </a:lnSpc>
            </a:pPr>
            <a:r>
              <a:rPr lang="ko-KR" altLang="en-US" sz="1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학부모님과 더욱 즐겁게 소통할 수 있기를 바랍니다</a:t>
            </a:r>
            <a:r>
              <a:rPr lang="en-US" altLang="ko-KR" sz="1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endParaRPr lang="en-US" altLang="ko-KR" sz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감사합니다</a:t>
            </a:r>
            <a:r>
              <a:rPr lang="en-US" altLang="ko-KR" sz="1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en-US" altLang="ko-KR" sz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20888" y="7585821"/>
            <a:ext cx="393593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**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00</a:t>
            </a:r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00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</a:p>
          <a:p>
            <a:pPr algn="r">
              <a:lnSpc>
                <a:spcPct val="120000"/>
              </a:lnSpc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0000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어린이집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원장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000</a:t>
            </a:r>
            <a:endParaRPr lang="en-US" altLang="ko-KR" sz="12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96952" y="8883823"/>
            <a:ext cx="335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키드키즈</a:t>
            </a:r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알림장에</a:t>
            </a:r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대한 </a:t>
            </a:r>
            <a:r>
              <a:rPr lang="ko-KR" altLang="en-US" sz="1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궁금한점이나</a:t>
            </a:r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불편한점이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있다면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? </a:t>
            </a:r>
            <a:endParaRPr lang="en-US" altLang="ko-KR" sz="1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문의 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070) 8859-1507</a:t>
            </a:r>
          </a:p>
        </p:txBody>
      </p:sp>
    </p:spTree>
    <p:extLst>
      <p:ext uri="{BB962C8B-B14F-4D97-AF65-F5344CB8AC3E}">
        <p14:creationId xmlns:p14="http://schemas.microsoft.com/office/powerpoint/2010/main" val="3050262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439</Words>
  <Application>Microsoft Office PowerPoint</Application>
  <PresentationFormat>A4 용지(210x297mm)</PresentationFormat>
  <Paragraphs>51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굴림</vt:lpstr>
      <vt:lpstr>Arial</vt:lpstr>
      <vt:lpstr>나눔고딕</vt:lpstr>
      <vt:lpstr>나눔고딕 ExtraBold</vt:lpstr>
      <vt:lpstr>맑은 고딕</vt:lpstr>
      <vt:lpstr>Office 테마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kidkids-kjh</dc:creator>
  <cp:lastModifiedBy>kidkids-kjh</cp:lastModifiedBy>
  <cp:revision>34</cp:revision>
  <dcterms:created xsi:type="dcterms:W3CDTF">2015-12-16T08:06:47Z</dcterms:created>
  <dcterms:modified xsi:type="dcterms:W3CDTF">2015-12-17T04:06:27Z</dcterms:modified>
</cp:coreProperties>
</file>